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5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photoAlbum/>
  <p:custDataLst>
    <p:tags r:id="rId13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0131008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112529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667534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426159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591279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498756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637205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833598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036953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9425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9971105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3727554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58586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1872191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882312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0238095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793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تاريخ الكتب والمكتبات</a:t>
            </a:r>
          </a:p>
          <a:p>
            <a:r>
              <a:rPr lang="ar-EG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الرابعة</a:t>
            </a:r>
          </a:p>
          <a:p>
            <a:r>
              <a:rPr lang="ar-EG" sz="4400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الاولي </a:t>
            </a:r>
            <a:r>
              <a:rPr lang="ar-EG" sz="440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42601316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4-page-00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19751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4-page-01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3547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4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02611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4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952732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4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06228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4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37990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4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86004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4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0605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4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62194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4-page-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80251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102</TotalTime>
  <Words>15</Words>
  <Application>Microsoft Office PowerPoint</Application>
  <PresentationFormat>Widescreen</PresentationFormat>
  <Paragraphs>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AdvertisingBold</vt:lpstr>
      <vt:lpstr>ae_AlMateen</vt:lpstr>
      <vt:lpstr>Arial</vt:lpstr>
      <vt:lpstr>Tahoma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malekmohamed2016@hotmail.com</dc:creator>
  <cp:lastModifiedBy>Windows User</cp:lastModifiedBy>
  <cp:revision>13</cp:revision>
  <dcterms:created xsi:type="dcterms:W3CDTF">2020-03-21T21:31:37Z</dcterms:created>
  <dcterms:modified xsi:type="dcterms:W3CDTF">2021-01-08T22:03:54Z</dcterms:modified>
</cp:coreProperties>
</file>